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9"/>
  </p:notesMasterIdLst>
  <p:sldIdLst>
    <p:sldId id="256" r:id="rId2"/>
    <p:sldId id="403" r:id="rId3"/>
    <p:sldId id="548" r:id="rId4"/>
    <p:sldId id="499" r:id="rId5"/>
    <p:sldId id="508" r:id="rId6"/>
    <p:sldId id="577" r:id="rId7"/>
    <p:sldId id="509" r:id="rId8"/>
    <p:sldId id="510" r:id="rId9"/>
    <p:sldId id="549" r:id="rId10"/>
    <p:sldId id="530" r:id="rId11"/>
    <p:sldId id="531" r:id="rId12"/>
    <p:sldId id="512" r:id="rId13"/>
    <p:sldId id="533" r:id="rId14"/>
    <p:sldId id="553" r:id="rId15"/>
    <p:sldId id="536" r:id="rId16"/>
    <p:sldId id="535" r:id="rId17"/>
    <p:sldId id="560" r:id="rId18"/>
    <p:sldId id="538" r:id="rId19"/>
    <p:sldId id="540" r:id="rId20"/>
    <p:sldId id="561" r:id="rId21"/>
    <p:sldId id="541" r:id="rId22"/>
    <p:sldId id="559" r:id="rId23"/>
    <p:sldId id="562" r:id="rId24"/>
    <p:sldId id="542" r:id="rId25"/>
    <p:sldId id="544" r:id="rId26"/>
    <p:sldId id="563" r:id="rId27"/>
    <p:sldId id="545" r:id="rId28"/>
    <p:sldId id="546" r:id="rId29"/>
    <p:sldId id="547" r:id="rId30"/>
    <p:sldId id="578" r:id="rId31"/>
    <p:sldId id="554" r:id="rId32"/>
    <p:sldId id="566" r:id="rId33"/>
    <p:sldId id="555" r:id="rId34"/>
    <p:sldId id="575" r:id="rId35"/>
    <p:sldId id="565" r:id="rId36"/>
    <p:sldId id="567" r:id="rId37"/>
    <p:sldId id="568" r:id="rId38"/>
    <p:sldId id="569" r:id="rId39"/>
    <p:sldId id="570" r:id="rId40"/>
    <p:sldId id="571" r:id="rId41"/>
    <p:sldId id="572" r:id="rId42"/>
    <p:sldId id="573" r:id="rId43"/>
    <p:sldId id="557" r:id="rId44"/>
    <p:sldId id="564" r:id="rId45"/>
    <p:sldId id="556" r:id="rId46"/>
    <p:sldId id="558" r:id="rId47"/>
    <p:sldId id="574" r:id="rId48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EF7D1D"/>
    <a:srgbClr val="41719C"/>
    <a:srgbClr val="9E60B8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33"/>
    <p:restoredTop sz="96911" autoAdjust="0"/>
  </p:normalViewPr>
  <p:slideViewPr>
    <p:cSldViewPr snapToGrid="0" snapToObjects="1">
      <p:cViewPr varScale="1">
        <p:scale>
          <a:sx n="123" d="100"/>
          <a:sy n="123" d="100"/>
        </p:scale>
        <p:origin x="200" y="75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g>
</file>

<file path=ppt/media/image11.png>
</file>

<file path=ppt/media/image2.png>
</file>

<file path=ppt/media/image3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15.06.18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3519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81377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2732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687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enterjs</a:t>
              </a:r>
              <a:r>
                <a:rPr lang="de-DE" sz="2000" b="1" dirty="0">
                  <a:solidFill>
                    <a:srgbClr val="025249"/>
                  </a:solidFill>
                </a:rPr>
                <a:t>-apollo-</a:t>
              </a:r>
              <a:r>
                <a:rPr lang="de-DE" sz="2000" b="1" dirty="0" err="1">
                  <a:solidFill>
                    <a:srgbClr val="025249"/>
                  </a:solidFill>
                </a:rPr>
                <a:t>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82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Authentifizierung...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Daten vom Server abfragen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innerhalb einer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68580" y="3526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EE965F-D39B-7B4C-A926-2DA689328840}"/>
              </a:ext>
            </a:extLst>
          </p:cNvPr>
          <p:cNvSpPr/>
          <p:nvPr/>
        </p:nvSpPr>
        <p:spPr>
          <a:xfrm>
            <a:off x="68580" y="454915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021200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994329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8718E4-E05B-CB45-9462-359642DE4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521" y="486673"/>
            <a:ext cx="5710959" cy="2390877"/>
          </a:xfrm>
          <a:prstGeom prst="rect">
            <a:avLst/>
          </a:prstGeom>
          <a:ln>
            <a:solidFill>
              <a:srgbClr val="025249"/>
            </a:solidFill>
          </a:ln>
        </p:spPr>
      </p:pic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1B9887-6073-C149-A791-0C8FA4A190A9}"/>
              </a:ext>
            </a:extLst>
          </p:cNvPr>
          <p:cNvSpPr txBox="1"/>
          <p:nvPr/>
        </p:nvSpPr>
        <p:spPr>
          <a:xfrm>
            <a:off x="5181600" y="4486656"/>
            <a:ext cx="4404360" cy="646331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Enthält die Daten, die der Server</a:t>
            </a: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als Antwort auf die Mutation geschickt hat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022EC9D-35A6-2649-BDB0-11D45D1160B8}"/>
              </a:ext>
            </a:extLst>
          </p:cNvPr>
          <p:cNvCxnSpPr>
            <a:cxnSpLocks/>
          </p:cNvCxnSpPr>
          <p:nvPr/>
        </p:nvCxnSpPr>
        <p:spPr>
          <a:xfrm flipH="1" flipV="1">
            <a:off x="4785360" y="3672840"/>
            <a:ext cx="835152" cy="804672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4119969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EC0A25-BC49-064E-9296-D074C75FE536}"/>
              </a:ext>
            </a:extLst>
          </p:cNvPr>
          <p:cNvSpPr/>
          <p:nvPr/>
        </p:nvSpPr>
        <p:spPr>
          <a:xfrm>
            <a:off x="504713" y="2279716"/>
            <a:ext cx="889657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Apollo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allows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fetch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in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... 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UIs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using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-apollo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Query-Komponenten werden automatisch aktualisiert (manchmal)</a:t>
            </a:r>
          </a:p>
        </p:txBody>
      </p:sp>
    </p:spTree>
    <p:extLst>
      <p:ext uri="{BB962C8B-B14F-4D97-AF65-F5344CB8AC3E}">
        <p14:creationId xmlns:p14="http://schemas.microsoft.com/office/powerpoint/2010/main" val="8894688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den Anwendungszustand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-117454" y="3166374"/>
            <a:ext cx="1014091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State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Beer Rating App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C1E5D80-4D8B-894B-A9C9-F59C2C1B9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36" y="1003300"/>
            <a:ext cx="6600928" cy="54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State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6338320-541E-274D-A872-D37CC8C416FB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State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Globale Daten in der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", weil nicht remote über API geladen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Unglücklicher Begriff. Eigentlich: "Global" State? "App" State?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76C725B-B0A9-9149-8C46-D7D6CF155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79" y="4236720"/>
            <a:ext cx="8161713" cy="196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78381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enterjs</a:t>
            </a:r>
            <a:r>
              <a:rPr lang="de-DE" sz="1600" cap="none" spc="100" dirty="0"/>
              <a:t>-apollo-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</a:t>
            </a:r>
            <a:r>
              <a:rPr lang="de-DE" sz="1600" cap="none" spc="100" dirty="0" err="1"/>
              <a:t>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127534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setDraftRatingForBeer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(_,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(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// bestehende Daten auslesen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GetDraftRatings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`;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cache.readQuery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[] };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console.log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let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false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__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typename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previous.draftRatings.map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prevDraft.id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true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(!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newDraftRatings.push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Komplexe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...da wird's komplex!</a:t>
            </a:r>
          </a:p>
        </p:txBody>
      </p:sp>
    </p:spTree>
    <p:extLst>
      <p:ext uri="{BB962C8B-B14F-4D97-AF65-F5344CB8AC3E}">
        <p14:creationId xmlns:p14="http://schemas.microsoft.com/office/powerpoint/2010/main" val="27906190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C206FB-4004-0641-808E-09139A97C186}"/>
              </a:ext>
            </a:extLst>
          </p:cNvPr>
          <p:cNvSpPr/>
          <p:nvPr/>
        </p:nvSpPr>
        <p:spPr>
          <a:xfrm>
            <a:off x="3975011" y="3166374"/>
            <a:ext cx="195598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🤔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6049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durchgehend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Apollo-Client?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-Apollo?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DevTools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Link-State? ...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viele Möglichkeiten, ein Ziel zu erreichen 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(HOCs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direkter Cache Zugriff,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time-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traveling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wie bei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715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 werden nicht in allen Konstellationen aktualisiert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(oder ich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kapier's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 /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-14357" y="4877279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>
                <a:solidFill>
                  <a:srgbClr val="41719C"/>
                </a:solidFill>
              </a:rPr>
              <a:t>graphql</a:t>
            </a:r>
            <a:endParaRPr lang="de-DE" sz="2000" b="1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 dirty="0" err="1">
                <a:solidFill>
                  <a:srgbClr val="41719C"/>
                </a:solidFill>
              </a:rPr>
              <a:t>graphql</a:t>
            </a:r>
            <a:r>
              <a:rPr lang="de-DE" sz="2000" b="1" dirty="0">
                <a:solidFill>
                  <a:srgbClr val="41719C"/>
                </a:solidFill>
              </a:rPr>
              <a:t>-</a:t>
            </a:r>
            <a:r>
              <a:rPr lang="de-DE" sz="2000" b="1" dirty="0" err="1">
                <a:solidFill>
                  <a:srgbClr val="41719C"/>
                </a:solidFill>
              </a:rPr>
              <a:t>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293427-8972-4141-9A4F-42D5FB66A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478314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5" y="369393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Abfrage Sprache</a:t>
            </a:r>
          </a:p>
        </p:txBody>
      </p:sp>
    </p:spTree>
    <p:extLst>
      <p:ext uri="{BB962C8B-B14F-4D97-AF65-F5344CB8AC3E}">
        <p14:creationId xmlns:p14="http://schemas.microsoft.com/office/powerpoint/2010/main" val="3524503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2446</Words>
  <Application>Microsoft Macintosh PowerPoint</Application>
  <PresentationFormat>A4-Papier (210 x 297 mm)</PresentationFormat>
  <Paragraphs>607</Paragraphs>
  <Slides>47</Slides>
  <Notes>33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8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Source (TypeScript): http://bit.ly/enterjs-apollo-graphql-example</vt:lpstr>
      <vt:lpstr>PowerPoint-Präsentation</vt:lpstr>
      <vt:lpstr>Die Abfrage Sprache</vt:lpstr>
      <vt:lpstr>query Language</vt:lpstr>
      <vt:lpstr>query Language: Operations</vt:lpstr>
      <vt:lpstr>query Language: Mutations</vt:lpstr>
      <vt:lpstr>mit Apollo und React</vt:lpstr>
      <vt:lpstr>Apollo Für React</vt:lpstr>
      <vt:lpstr>Schritt 1: Erzeugen des Clients und Providers</vt:lpstr>
      <vt:lpstr>Schritt 1: Erzeugen des Clients und Providers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Schritt 3: Mutations</vt:lpstr>
      <vt:lpstr>Schritt 3: Mutations</vt:lpstr>
      <vt:lpstr>Schritt 3: Mutations</vt:lpstr>
      <vt:lpstr>Schritt 3: Mutations</vt:lpstr>
      <vt:lpstr>GraphQL für den Anwendungszustand</vt:lpstr>
      <vt:lpstr>Beispiel: Beer Rating App</vt:lpstr>
      <vt:lpstr>Was bedeutet "Local" State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Lokaler State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556</cp:revision>
  <cp:lastPrinted>2018-05-30T19:37:50Z</cp:lastPrinted>
  <dcterms:created xsi:type="dcterms:W3CDTF">2016-03-28T15:59:53Z</dcterms:created>
  <dcterms:modified xsi:type="dcterms:W3CDTF">2018-06-15T15:00:25Z</dcterms:modified>
</cp:coreProperties>
</file>

<file path=docProps/thumbnail.jpeg>
</file>